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5E3A-3ECE-4659-AA4D-C8384B237A49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A47-0BB1-46CF-BFD6-E826EDBE2B84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0153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5E3A-3ECE-4659-AA4D-C8384B237A49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A47-0BB1-46CF-BFD6-E826EDBE2B84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6726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5E3A-3ECE-4659-AA4D-C8384B237A49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A47-0BB1-46CF-BFD6-E826EDBE2B84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5221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5E3A-3ECE-4659-AA4D-C8384B237A49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A47-0BB1-46CF-BFD6-E826EDBE2B84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957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5E3A-3ECE-4659-AA4D-C8384B237A49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A47-0BB1-46CF-BFD6-E826EDBE2B84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954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5E3A-3ECE-4659-AA4D-C8384B237A49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A47-0BB1-46CF-BFD6-E826EDBE2B84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3236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5E3A-3ECE-4659-AA4D-C8384B237A49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A47-0BB1-46CF-BFD6-E826EDBE2B84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93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5E3A-3ECE-4659-AA4D-C8384B237A49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A47-0BB1-46CF-BFD6-E826EDBE2B84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677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5E3A-3ECE-4659-AA4D-C8384B237A49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A47-0BB1-46CF-BFD6-E826EDBE2B84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800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5E3A-3ECE-4659-AA4D-C8384B237A49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A47-0BB1-46CF-BFD6-E826EDBE2B84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84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095E3A-3ECE-4659-AA4D-C8384B237A49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51FA47-0BB1-46CF-BFD6-E826EDBE2B84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1631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95E3A-3ECE-4659-AA4D-C8384B237A49}" type="datetimeFigureOut">
              <a:rPr lang="it-IT" smtClean="0"/>
              <a:t>16/06/2025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1FA47-0BB1-46CF-BFD6-E826EDBE2B84}" type="slidenum">
              <a:rPr lang="it-IT" smtClean="0"/>
              <a:t>‹N°›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4967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egnaposto contenuto 11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23128" t="14361" r="13503" b="13785"/>
          <a:stretch/>
        </p:blipFill>
        <p:spPr>
          <a:xfrm>
            <a:off x="0" y="0"/>
            <a:ext cx="5029200" cy="3119377"/>
          </a:xfrm>
          <a:prstGeom prst="rect">
            <a:avLst/>
          </a:prstGeom>
        </p:spPr>
      </p:pic>
      <p:pic>
        <p:nvPicPr>
          <p:cNvPr id="13" name="Segnaposto contenuto 12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0294" t="9687" r="8636" b="7603"/>
          <a:stretch/>
        </p:blipFill>
        <p:spPr>
          <a:xfrm>
            <a:off x="9454" y="3108640"/>
            <a:ext cx="5727469" cy="3749359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 rotWithShape="1">
          <a:blip r:embed="rId4"/>
          <a:srcRect l="41496" t="53456" r="41216" b="37095"/>
          <a:stretch/>
        </p:blipFill>
        <p:spPr>
          <a:xfrm>
            <a:off x="134145" y="3501880"/>
            <a:ext cx="3535033" cy="1086746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 rotWithShape="1">
          <a:blip r:embed="rId4"/>
          <a:srcRect l="64858" t="68586" r="27015" b="6417"/>
          <a:stretch/>
        </p:blipFill>
        <p:spPr>
          <a:xfrm>
            <a:off x="11201400" y="5164667"/>
            <a:ext cx="978772" cy="1693332"/>
          </a:xfrm>
          <a:prstGeom prst="rect">
            <a:avLst/>
          </a:prstGeom>
        </p:spPr>
      </p:pic>
      <p:pic>
        <p:nvPicPr>
          <p:cNvPr id="17" name="Immagine 16"/>
          <p:cNvPicPr>
            <a:picLocks noChangeAspect="1"/>
          </p:cNvPicPr>
          <p:nvPr/>
        </p:nvPicPr>
        <p:blipFill rotWithShape="1">
          <a:blip r:embed="rId4"/>
          <a:srcRect l="39921" t="24849" r="29278" b="47174"/>
          <a:stretch/>
        </p:blipFill>
        <p:spPr>
          <a:xfrm>
            <a:off x="6184489" y="615163"/>
            <a:ext cx="5433933" cy="277643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94816" y="3577443"/>
            <a:ext cx="2954279" cy="2941207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 rotWithShape="1">
          <a:blip r:embed="rId4"/>
          <a:srcRect l="41728" t="68586" r="43296" b="11489"/>
          <a:stretch/>
        </p:blipFill>
        <p:spPr>
          <a:xfrm>
            <a:off x="5736923" y="5353396"/>
            <a:ext cx="2010312" cy="150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3837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Lanteri Paola</dc:creator>
  <cp:lastModifiedBy>TCHOUPOU SAHA Ornella La Fortune</cp:lastModifiedBy>
  <cp:revision>3</cp:revision>
  <dcterms:created xsi:type="dcterms:W3CDTF">2025-06-16T10:06:37Z</dcterms:created>
  <dcterms:modified xsi:type="dcterms:W3CDTF">2025-06-16T13:24:16Z</dcterms:modified>
</cp:coreProperties>
</file>